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9" r:id="rId4"/>
    <p:sldId id="258" r:id="rId5"/>
    <p:sldId id="256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6880"/>
    <a:srgbClr val="383030"/>
    <a:srgbClr val="961C0D"/>
    <a:srgbClr val="FF5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36" autoAdjust="0"/>
    <p:restoredTop sz="94660"/>
  </p:normalViewPr>
  <p:slideViewPr>
    <p:cSldViewPr snapToGrid="0">
      <p:cViewPr>
        <p:scale>
          <a:sx n="125" d="100"/>
          <a:sy n="125" d="100"/>
        </p:scale>
        <p:origin x="1476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74367-F7A7-4FF4-8AED-D1869D106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ABE98E-DF52-48D7-871E-7968CDFCB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0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4D0A9-C1C2-4AE8-87D5-F89E64D83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6AF2B-BBA0-440F-9C3C-B772C1F9B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B8227-9417-4672-B78B-25656063E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20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863D-284E-486E-9321-9C00046CD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7783C-1EF9-4D5F-B1CE-A83A91560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15677-3E3C-40E5-BF73-7DE09449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FE5A8-C3BF-4007-BBEC-3154FFA36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90A2C-9FD8-45B7-9B82-AA3253A9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169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40B7DB-E55A-4A2C-8612-A062F7B2B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3FE778-3DC3-4A15-AA1F-2691D2E0B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7E05D-E63D-4507-AA1D-67E07DAA8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928F6-4C33-4D30-BC27-5308CD9F3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EEC8A-56F8-4C01-9603-30A2328D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1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C79B-C9E4-402A-AD16-756D47D5E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7DD00-7641-4AF2-93B7-0B3130AC8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AEBCF-451E-4A5F-89BF-5B09023F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F645F-9D90-472B-8220-1FFAB123C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B74D9-2C88-4929-8007-E7080C0D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79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C6EDC-3449-49E8-8B1F-86F10BED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A7A99-D8E7-4B53-A2F4-AE1C0D868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852BA-A993-41A2-8D2B-90276BA5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E145D-D2CC-4FAF-8E60-D526D2FE8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A9A9C-7EBC-4E83-AC5B-C3605803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27659-8C57-407F-8724-5A319A88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B731-DB42-4356-A8BA-1FA5DBE0E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422B85-34F7-4DC7-B581-946A61C69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FEB0D-64A6-4F0E-BD2B-A4D415C2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448A44-3FD3-45BF-A743-89A67AF38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DF527-ECB4-4E3F-8724-01A51139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3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6A4B-6033-4F7F-9D8F-0E8A0C389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2935A-D3D5-4CE0-8222-5209DA181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2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552DC-BAF1-4F89-AB19-5B09CBB3D9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2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29EF6C-DE20-4A4B-AC82-56D593E05B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8E2F53-DB50-457C-A814-D947D19EC7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2087AF-1F38-4806-9ADA-7AB6E4DD0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93757-802F-44AB-9E60-7B78FE85E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DDBB7A-B3A6-4E32-9BD1-C8C816132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02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7E6B-6C26-43AF-85CF-76D473F97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ECC19D-2665-4A33-984C-CB92C0CA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1CB63-5304-4CBD-85D8-0795F3D7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3F16A-3C8F-4B08-8419-D7E3E5BC8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7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CFE337-9ECA-433F-815D-A7A4E076A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E5B565-0670-42AF-8CCC-49AE962B0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B7328-9DD7-4D55-BCCF-2CE8AD35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36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62804-46B2-45C8-98F4-E92A79E73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6AEF8-B893-4662-9161-18AD4D4B5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9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6AE8D-540C-4C64-B237-64661029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C9018-A5A8-4E51-BDE0-A7B01C18E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3A3E89-3B43-4595-BD08-5FB07B4E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1061D-5F17-4CA0-90E7-588C10B9F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35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06922-1AEC-4D94-AA66-9A2094CC8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B93359-DE9A-4697-BCF0-814B717E3F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F00A6D-4943-418C-8855-BB260EFE3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C4818-1EAA-4BE4-8032-B7C598DF6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04B1C-19A5-41C6-80E4-2C098CBD2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DDD57-9ECD-452D-9BCA-A1C44F56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53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DF0C1D-E113-446F-A3EC-CC1EC1AB5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95A6D-56BA-42EA-BA14-9BB0B5056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0ED30-6D98-44B6-AA88-CCE4EA693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3D6F3-2C19-4735-BD41-DE9582617ACB}" type="datetimeFigureOut">
              <a:rPr lang="en-US" smtClean="0"/>
              <a:t>20180821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13B4-CF65-4236-877D-5F8AC7BA8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6DB1E-6604-4D70-888E-68328E60A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EFCF0-E319-4356-8AFB-090EEA503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8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A4C9B4C-3D62-4DEA-B1CD-88ABFA533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448" y="2166473"/>
            <a:ext cx="1689530" cy="30036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D09774-F3B9-47B5-B188-018AC8B5F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387" y="2166474"/>
            <a:ext cx="1689530" cy="30036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487E927-92FD-492C-9A74-B23672F9DF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329" y="1166327"/>
            <a:ext cx="2502345" cy="400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91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0FE1AF-2356-4010-82FA-6C1473EF3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559" y="1099144"/>
            <a:ext cx="2571429" cy="4571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8723E4-1C27-4B44-B0ED-B5AA31E2A5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801" y="381382"/>
            <a:ext cx="3809524" cy="60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93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C6D173C-1BBE-478D-9C77-AC58CF69D8FC}"/>
              </a:ext>
            </a:extLst>
          </p:cNvPr>
          <p:cNvGrpSpPr/>
          <p:nvPr/>
        </p:nvGrpSpPr>
        <p:grpSpPr>
          <a:xfrm>
            <a:off x="3189250" y="512061"/>
            <a:ext cx="5939160" cy="3303346"/>
            <a:chOff x="3479336" y="638185"/>
            <a:chExt cx="5939160" cy="330334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B90256E-D340-4A7A-B776-146EDB6B7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9336" y="638185"/>
              <a:ext cx="1858132" cy="330334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8D682C4-2FD5-43E7-A517-AFC2BB8978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0364" y="638185"/>
              <a:ext cx="1858132" cy="330334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4A2F734-08AE-48F9-ABA6-A0C010047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9850" y="638185"/>
              <a:ext cx="1858132" cy="3303346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8BA4C2F-043B-4BE3-B609-F942FCA6EA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182" y="3889804"/>
            <a:ext cx="4403296" cy="27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0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6C72BF-4944-42FA-BA8D-AA669022C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215" y="4202658"/>
            <a:ext cx="3863222" cy="241451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4AE0C29-A312-49E7-9424-033E745D9341}"/>
              </a:ext>
            </a:extLst>
          </p:cNvPr>
          <p:cNvGrpSpPr/>
          <p:nvPr/>
        </p:nvGrpSpPr>
        <p:grpSpPr>
          <a:xfrm>
            <a:off x="3839131" y="280482"/>
            <a:ext cx="4209397" cy="3863222"/>
            <a:chOff x="3422918" y="381381"/>
            <a:chExt cx="4209397" cy="38632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022818E-C948-44F9-8D09-59B019CCE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2918" y="1347186"/>
              <a:ext cx="1629797" cy="289741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E24BB23-4C47-42A1-BC26-F1BC36976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7801" y="381381"/>
              <a:ext cx="2414514" cy="38632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4242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05F0AF06-97F9-457D-91BF-AB722A30562F}"/>
              </a:ext>
            </a:extLst>
          </p:cNvPr>
          <p:cNvGrpSpPr/>
          <p:nvPr/>
        </p:nvGrpSpPr>
        <p:grpSpPr>
          <a:xfrm>
            <a:off x="2361788" y="369869"/>
            <a:ext cx="6292504" cy="2525719"/>
            <a:chOff x="2374400" y="325723"/>
            <a:chExt cx="6292504" cy="252571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314084D-BCC1-4622-8B37-E4925AF747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8329" y="325723"/>
              <a:ext cx="1420717" cy="252571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37C1232-B750-4701-B0FF-3CD552A58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4400" y="325723"/>
              <a:ext cx="1420717" cy="252571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41841F6-8D9C-4FD9-92E7-EAC4978D5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2258" y="325723"/>
              <a:ext cx="1420717" cy="252571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866DB2E-1ADB-46F7-873C-139A5A276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6187" y="325723"/>
              <a:ext cx="1420717" cy="2525719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A00ABEA-57AD-4877-8CA0-5FCC37C50137}"/>
              </a:ext>
            </a:extLst>
          </p:cNvPr>
          <p:cNvGrpSpPr/>
          <p:nvPr/>
        </p:nvGrpSpPr>
        <p:grpSpPr>
          <a:xfrm>
            <a:off x="305964" y="3015100"/>
            <a:ext cx="10412648" cy="2367862"/>
            <a:chOff x="305964" y="3015100"/>
            <a:chExt cx="10412648" cy="236786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F620F64-B758-4021-B2C3-5E5A2560D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8475" y="3015100"/>
              <a:ext cx="3367626" cy="236786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4EC58B0-9AD8-4F4A-92DA-AEA0ED922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0986" y="3015100"/>
              <a:ext cx="3367626" cy="236786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71D8550-4C27-40B1-952E-E0F6A4099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964" y="3015100"/>
              <a:ext cx="3367626" cy="2367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772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953F32-1738-46D2-B9FC-08CFC2218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695" y="1177157"/>
            <a:ext cx="2165674" cy="3850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61C658-D3E7-49D7-A103-4200DB4A1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036" y="1177157"/>
            <a:ext cx="2165674" cy="385008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938748E-639B-4D26-B2C8-1F3250DF2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353" y="1177157"/>
            <a:ext cx="2165674" cy="385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5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B9B0F1E-1856-45FC-89B6-071A22BD7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989" y="3277653"/>
            <a:ext cx="4128078" cy="29025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7305E7-A0A2-481B-8044-C1986EAA5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7" y="3277650"/>
            <a:ext cx="4128078" cy="290255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EA28CDA-FBF7-4B0E-BB99-20568BE3B0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7" y="154612"/>
            <a:ext cx="4128078" cy="29025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6293965-E557-48DA-9AF5-8D3D38A94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898" y="154617"/>
            <a:ext cx="4129171" cy="2903323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3AE7143C-8550-4F6A-B2CF-F23CF83BEA27}"/>
              </a:ext>
            </a:extLst>
          </p:cNvPr>
          <p:cNvSpPr/>
          <p:nvPr/>
        </p:nvSpPr>
        <p:spPr>
          <a:xfrm>
            <a:off x="4029491" y="1491589"/>
            <a:ext cx="478747" cy="228600"/>
          </a:xfrm>
          <a:prstGeom prst="rightArrow">
            <a:avLst/>
          </a:prstGeom>
          <a:solidFill>
            <a:srgbClr val="FF5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94A89E2-13F3-4ED2-B18B-1785E5B9F668}"/>
              </a:ext>
            </a:extLst>
          </p:cNvPr>
          <p:cNvSpPr/>
          <p:nvPr/>
        </p:nvSpPr>
        <p:spPr>
          <a:xfrm>
            <a:off x="4029491" y="4614627"/>
            <a:ext cx="478747" cy="228600"/>
          </a:xfrm>
          <a:prstGeom prst="rightArrow">
            <a:avLst/>
          </a:prstGeom>
          <a:solidFill>
            <a:srgbClr val="3868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13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953F32-1738-46D2-B9FC-08CFC2218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51" y="397141"/>
            <a:ext cx="2165674" cy="38500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510DF7-91A8-49B2-B11F-D671CD951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119" y="397142"/>
            <a:ext cx="2165674" cy="3850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61C658-D3E7-49D7-A103-4200DB4A1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172" y="397142"/>
            <a:ext cx="2165674" cy="38500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A8F9837-749F-428B-8DDA-366FD1E5D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40" y="397143"/>
            <a:ext cx="2165674" cy="3850087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AA118F8C-23A9-43F3-8155-1B1965E0D98B}"/>
              </a:ext>
            </a:extLst>
          </p:cNvPr>
          <p:cNvSpPr/>
          <p:nvPr/>
        </p:nvSpPr>
        <p:spPr>
          <a:xfrm>
            <a:off x="2223640" y="2207884"/>
            <a:ext cx="478747" cy="228600"/>
          </a:xfrm>
          <a:prstGeom prst="rightArrow">
            <a:avLst/>
          </a:prstGeom>
          <a:solidFill>
            <a:srgbClr val="FF5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5F97A89-905C-4E8E-92F3-01954C13378C}"/>
              </a:ext>
            </a:extLst>
          </p:cNvPr>
          <p:cNvSpPr/>
          <p:nvPr/>
        </p:nvSpPr>
        <p:spPr>
          <a:xfrm>
            <a:off x="7348419" y="2207884"/>
            <a:ext cx="478747" cy="228600"/>
          </a:xfrm>
          <a:prstGeom prst="rightArrow">
            <a:avLst/>
          </a:prstGeom>
          <a:solidFill>
            <a:srgbClr val="38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8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Teddy Rodriguez</dc:creator>
  <cp:lastModifiedBy>Teddy Rodriguez</cp:lastModifiedBy>
  <cp:revision>4</cp:revision>
  <dcterms:created xsi:type="dcterms:W3CDTF">2018-08-22T02:37:39Z</dcterms:created>
  <dcterms:modified xsi:type="dcterms:W3CDTF">2018-08-22T02:58:50Z</dcterms:modified>
</cp:coreProperties>
</file>

<file path=docProps/thumbnail.jpeg>
</file>